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77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B04ABC-F49B-9D49-AD68-6D9A9059891D}">
          <p14:sldIdLst>
            <p14:sldId id="277"/>
            <p14:sldId id="268"/>
            <p14:sldId id="269"/>
            <p14:sldId id="270"/>
            <p14:sldId id="271"/>
            <p14:sldId id="272"/>
            <p14:sldId id="273"/>
            <p14:sldId id="274"/>
          </p14:sldIdLst>
        </p14:section>
        <p14:section name="Untitled Section" id="{35542D88-5274-4946-AED5-A136C690C6D3}">
          <p14:sldIdLst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7C8"/>
    <a:srgbClr val="002D72"/>
    <a:srgbClr val="00A9EF"/>
    <a:srgbClr val="FFDC00"/>
    <a:srgbClr val="004C9B"/>
    <a:srgbClr val="5BC2F4"/>
    <a:srgbClr val="FFEE00"/>
    <a:srgbClr val="861734"/>
    <a:srgbClr val="44A9A6"/>
    <a:srgbClr val="FCA2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31" autoAdjust="0"/>
    <p:restoredTop sz="96400" autoAdjust="0"/>
  </p:normalViewPr>
  <p:slideViewPr>
    <p:cSldViewPr snapToGrid="0">
      <p:cViewPr varScale="1">
        <p:scale>
          <a:sx n="109" d="100"/>
          <a:sy n="109" d="100"/>
        </p:scale>
        <p:origin x="1548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27D47C-56AB-D640-9B17-AAED43BB044D}" type="datetime1">
              <a:rPr lang="en-CA" smtClean="0"/>
              <a:pPr/>
              <a:t>2022-11-12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E487DC-B16F-864E-8478-5A3841A8E72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3152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20886C-4F01-C94F-A2D6-4788DD63E257}" type="datetime1">
              <a:rPr lang="en-CA" smtClean="0"/>
              <a:pPr/>
              <a:t>2022-11-12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338372-CF29-40A2-B068-973AB56E9997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5915149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 bwMode="auto"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711803" y="588362"/>
            <a:ext cx="7117676" cy="2988919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11803" y="3584814"/>
            <a:ext cx="7117676" cy="115141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rgbClr val="000000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5345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Date Placeholder 4"/>
          <p:cNvSpPr>
            <a:spLocks noGrp="1"/>
          </p:cNvSpPr>
          <p:nvPr>
            <p:ph type="dt" sz="half" idx="2"/>
          </p:nvPr>
        </p:nvSpPr>
        <p:spPr>
          <a:xfrm>
            <a:off x="6275910" y="6155267"/>
            <a:ext cx="2072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321D2AE1-B685-45A1-8C17-19D6BB8C161E}" type="datetime4">
              <a:rPr lang="en-US" smtClean="0"/>
              <a:t>November 12, 2022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128000" y="6155267"/>
            <a:ext cx="675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E1497D35-93D5-5047-9160-8F9C97C9D0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535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vertical img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5397354" y="1465537"/>
            <a:ext cx="3746646" cy="5392463"/>
          </a:xfrm>
          <a:solidFill>
            <a:schemeClr val="bg1">
              <a:lumMod val="85000"/>
            </a:schemeClr>
          </a:solidFill>
        </p:spPr>
        <p:txBody>
          <a:bodyPr anchor="ctr" anchorCtr="1"/>
          <a:lstStyle>
            <a:lvl1pPr marL="0" indent="0" algn="ctr">
              <a:buNone/>
              <a:defRPr sz="1600" baseline="0"/>
            </a:lvl1pPr>
          </a:lstStyle>
          <a:p>
            <a:r>
              <a:rPr lang="en-US" dirty="0"/>
              <a:t>Click icon to           place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567" y="1472184"/>
            <a:ext cx="4783746" cy="4212639"/>
          </a:xfrm>
        </p:spPr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2"/>
          </p:nvPr>
        </p:nvSpPr>
        <p:spPr>
          <a:xfrm>
            <a:off x="6032493" y="6155267"/>
            <a:ext cx="23156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64B3BD0-F30B-4573-BE55-881D3F207823}" type="datetime4">
              <a:rPr lang="en-US" smtClean="0"/>
              <a:t>November 12, 2022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4394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horizontal img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3804114" y="1465320"/>
            <a:ext cx="5339886" cy="4229423"/>
          </a:xfrm>
          <a:solidFill>
            <a:schemeClr val="bg1">
              <a:lumMod val="85000"/>
            </a:schemeClr>
          </a:solidFill>
        </p:spPr>
        <p:txBody>
          <a:bodyPr anchor="ctr" anchorCtr="1"/>
          <a:lstStyle>
            <a:lvl1pPr marL="0" indent="0" algn="ctr">
              <a:buNone/>
              <a:defRPr sz="1600" baseline="0"/>
            </a:lvl1pPr>
          </a:lstStyle>
          <a:p>
            <a:r>
              <a:rPr lang="en-US" dirty="0"/>
              <a:t>Click icon to           place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 baseline="0"/>
            </a:lvl1pPr>
          </a:lstStyle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5568" y="1472184"/>
            <a:ext cx="3117135" cy="4222560"/>
          </a:xfrm>
        </p:spPr>
        <p:txBody>
          <a:bodyPr/>
          <a:lstStyle>
            <a:lvl1pPr>
              <a:buClr>
                <a:schemeClr val="tx1"/>
              </a:buClr>
              <a:defRPr/>
            </a:lvl1pPr>
            <a:lvl2pPr>
              <a:buClr>
                <a:schemeClr val="tx1"/>
              </a:buClr>
              <a:defRPr/>
            </a:lvl2pPr>
            <a:lvl3pPr>
              <a:buClr>
                <a:schemeClr val="tx1"/>
              </a:buClr>
              <a:defRPr/>
            </a:lvl3pPr>
            <a:lvl4pPr>
              <a:buClr>
                <a:schemeClr val="tx1"/>
              </a:buClr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0" name="Date Placeholder 4"/>
          <p:cNvSpPr>
            <a:spLocks noGrp="1"/>
          </p:cNvSpPr>
          <p:nvPr>
            <p:ph type="dt" sz="half" idx="2"/>
          </p:nvPr>
        </p:nvSpPr>
        <p:spPr>
          <a:xfrm>
            <a:off x="5873743" y="6155267"/>
            <a:ext cx="24743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3D0BB221-354A-484A-903F-3F013EC2DF92}" type="datetime4">
              <a:rPr lang="en-US" smtClean="0"/>
              <a:t>November 12, 2022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3910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-11152" y="-7340"/>
            <a:ext cx="9155151" cy="5726459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0 h 6858000"/>
              <a:gd name="connsiteX0" fmla="*/ 80010 w 9144000"/>
              <a:gd name="connsiteY0" fmla="*/ 800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80010 w 9144000"/>
              <a:gd name="connsiteY4" fmla="*/ 800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44000"/>
              <a:gd name="connsiteY0" fmla="*/ 381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  <a:gd name="connsiteX4" fmla="*/ 0 w 9144000"/>
              <a:gd name="connsiteY4" fmla="*/ 3810 h 6858000"/>
              <a:gd name="connsiteX0" fmla="*/ 0 w 9155151"/>
              <a:gd name="connsiteY0" fmla="*/ 0 h 6865341"/>
              <a:gd name="connsiteX1" fmla="*/ 9155151 w 9155151"/>
              <a:gd name="connsiteY1" fmla="*/ 7341 h 6865341"/>
              <a:gd name="connsiteX2" fmla="*/ 9155151 w 9155151"/>
              <a:gd name="connsiteY2" fmla="*/ 6865341 h 6865341"/>
              <a:gd name="connsiteX3" fmla="*/ 11151 w 9155151"/>
              <a:gd name="connsiteY3" fmla="*/ 6865341 h 6865341"/>
              <a:gd name="connsiteX4" fmla="*/ 0 w 9155151"/>
              <a:gd name="connsiteY4" fmla="*/ 0 h 6865341"/>
              <a:gd name="connsiteX0" fmla="*/ 0 w 9155151"/>
              <a:gd name="connsiteY0" fmla="*/ 0 h 6865341"/>
              <a:gd name="connsiteX1" fmla="*/ 9155151 w 9155151"/>
              <a:gd name="connsiteY1" fmla="*/ 7341 h 6865341"/>
              <a:gd name="connsiteX2" fmla="*/ 9155151 w 9155151"/>
              <a:gd name="connsiteY2" fmla="*/ 6865341 h 6865341"/>
              <a:gd name="connsiteX3" fmla="*/ 11151 w 9155151"/>
              <a:gd name="connsiteY3" fmla="*/ 6865341 h 6865341"/>
              <a:gd name="connsiteX4" fmla="*/ 0 w 9155151"/>
              <a:gd name="connsiteY4" fmla="*/ 0 h 6865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5151" h="6865341">
                <a:moveTo>
                  <a:pt x="0" y="0"/>
                </a:moveTo>
                <a:lnTo>
                  <a:pt x="9155151" y="7341"/>
                </a:lnTo>
                <a:lnTo>
                  <a:pt x="9155151" y="6865341"/>
                </a:lnTo>
                <a:lnTo>
                  <a:pt x="11151" y="686534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vert="horz" anchor="ctr"/>
          <a:lstStyle>
            <a:lvl1pPr algn="ctr">
              <a:buNone/>
              <a:defRPr sz="1500" b="0" i="0" baseline="0">
                <a:solidFill>
                  <a:srgbClr val="646464"/>
                </a:solidFill>
                <a:latin typeface="+mn-lt"/>
                <a:cs typeface="DIN Offc Pro"/>
              </a:defRPr>
            </a:lvl1pPr>
          </a:lstStyle>
          <a:p>
            <a:r>
              <a:rPr lang="en-US" dirty="0"/>
              <a:t>Click icon to                 place image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2"/>
          </p:nvPr>
        </p:nvSpPr>
        <p:spPr>
          <a:xfrm>
            <a:off x="5725577" y="6155267"/>
            <a:ext cx="26225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16F859B-D459-498F-A8B6-46F0A2E32664}" type="datetime4">
              <a:rPr lang="en-US" smtClean="0"/>
              <a:t>November 12, 2022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8792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2897109" y="845779"/>
            <a:ext cx="6246892" cy="6012221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3512247" cy="5488880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515600" y="590973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Date Placeholder 4"/>
          <p:cNvSpPr>
            <a:spLocks noGrp="1"/>
          </p:cNvSpPr>
          <p:nvPr>
            <p:ph type="dt" sz="half" idx="2"/>
          </p:nvPr>
        </p:nvSpPr>
        <p:spPr>
          <a:xfrm>
            <a:off x="6021910" y="6155267"/>
            <a:ext cx="2326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7CAF51A4-9E3F-43A3-A9B5-095BCD2248C4}" type="datetime4">
              <a:rPr lang="en-US" smtClean="0"/>
              <a:t>November 12, 2022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809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Slid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1" y="0"/>
            <a:ext cx="5923198" cy="5627857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4921116" y="0"/>
            <a:ext cx="4222883" cy="2906899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4038093" y="3214455"/>
            <a:ext cx="5105905" cy="3643545"/>
          </a:xfrm>
          <a:solidFill>
            <a:schemeClr val="bg1">
              <a:lumMod val="85000"/>
            </a:schemeClr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1500" baseline="0"/>
            </a:lvl1pPr>
          </a:lstStyle>
          <a:p>
            <a:r>
              <a:rPr lang="en-US" dirty="0"/>
              <a:t>Click icon to             place image</a:t>
            </a:r>
          </a:p>
        </p:txBody>
      </p:sp>
      <p:sp>
        <p:nvSpPr>
          <p:cNvPr id="8" name="Date Placeholder 4"/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BB508BD7-8B53-4CE3-A3FA-0E10F2E34F65}" type="datetime4">
              <a:rPr lang="en-US" smtClean="0"/>
              <a:t>November 12, 2022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9962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/Section slide 1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5145816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3" name="Date Placeholder 4">
            <a:extLst>
              <a:ext uri="{FF2B5EF4-FFF2-40B4-BE49-F238E27FC236}">
                <a16:creationId xmlns:a16="http://schemas.microsoft.com/office/drawing/2014/main" id="{D7BCC4F1-CC22-409C-98A9-A75F084CE0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A87E2521-8D4C-43D8-8050-E9383E9BB2E8}" type="datetime4">
              <a:rPr lang="en-US" smtClean="0"/>
              <a:t>November 12, 2022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6E18C63-3011-475B-8262-12F4E424E1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/Section slide 3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5145816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C3E29EF0-C0D0-4973-9147-4ED9508C1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D4AEE69C-DD59-4C49-AB9C-4AC5CAC95A94}" type="datetime4">
              <a:rPr lang="en-US" smtClean="0"/>
              <a:pPr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6AF7EDB-4664-4AC1-B985-01E6B30AEE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1711475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5125D806-AFBC-4C80-A00C-194EC173C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6CD0797B-E785-42B9-8E26-0DD9535302B8}" type="datetime4">
              <a:rPr lang="en-US" smtClean="0"/>
              <a:pPr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C8BC27F-BC0F-4324-A43D-0000BBBC4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711803" y="588362"/>
            <a:ext cx="7117676" cy="2988919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711803" y="3584814"/>
            <a:ext cx="7117676" cy="115141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58432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719668"/>
            <a:ext cx="8103469" cy="1711475"/>
          </a:xfrm>
        </p:spPr>
        <p:txBody>
          <a:bodyPr wrap="square" anchor="t">
            <a:noAutofit/>
          </a:bodyPr>
          <a:lstStyle>
            <a:lvl1pPr indent="0" algn="l">
              <a:lnSpc>
                <a:spcPts val="6800"/>
              </a:lnSpc>
              <a:spcAft>
                <a:spcPts val="0"/>
              </a:spcAft>
              <a:defRPr sz="6500" b="1" cap="none" spc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quote or section start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6A27DA5A-D0E8-4588-97B4-FE0384038C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bg1"/>
                </a:solidFill>
              </a:defRPr>
            </a:lvl1pPr>
          </a:lstStyle>
          <a:p>
            <a:fld id="{FBFEF9DD-5E9E-4AEE-83E3-8A85EDB2E09D}" type="datetime4">
              <a:rPr lang="en-US" smtClean="0"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3C705BC-257C-4CE1-AC22-06E6DE524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bg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Quote/Section slid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54B118B1-9773-497D-B290-116540DC3C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9B6E9601-C3ED-4E51-A2DA-94B062F90893}" type="datetime4">
              <a:rPr lang="en-US" smtClean="0"/>
              <a:t>November 12, 2022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EA02D00-1767-4CA8-8CE6-00DDE4278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473264" y="404484"/>
            <a:ext cx="7866403" cy="4709383"/>
          </a:xfrm>
        </p:spPr>
        <p:txBody>
          <a:bodyPr wrap="square" anchor="t">
            <a:noAutofit/>
          </a:bodyPr>
          <a:lstStyle>
            <a:lvl1pPr indent="0" algn="l">
              <a:lnSpc>
                <a:spcPts val="5100"/>
              </a:lnSpc>
              <a:spcAft>
                <a:spcPts val="0"/>
              </a:spcAft>
              <a:defRPr sz="4800" b="1" cap="none" spc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closing message</a:t>
            </a:r>
            <a:endParaRPr lang="en-CA" dirty="0"/>
          </a:p>
        </p:txBody>
      </p:sp>
      <p:sp>
        <p:nvSpPr>
          <p:cNvPr id="4" name="Date Placeholder 4">
            <a:extLst>
              <a:ext uri="{FF2B5EF4-FFF2-40B4-BE49-F238E27FC236}">
                <a16:creationId xmlns:a16="http://schemas.microsoft.com/office/drawing/2014/main" id="{47E42ABD-81B0-4352-8EA2-AA1F67F76C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43077" y="6155267"/>
            <a:ext cx="230504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A7E99A24-F02C-4FD0-8541-33EF0C918890}" type="datetime4">
              <a:rPr lang="en-US" smtClean="0"/>
              <a:t>November 12, 2022</a:t>
            </a:fld>
            <a:r>
              <a:rPr lang="en-CA"/>
              <a:t>     </a:t>
            </a:r>
            <a:r>
              <a:rPr lang="en-CA" dirty="0"/>
              <a:t>|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3FEAF3BB-E405-48E8-87E3-FDCAD16E22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49167" y="6155266"/>
            <a:ext cx="654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E9E0D846-2D6A-8643-B2BF-83884A82123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9582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79002" y="396621"/>
            <a:ext cx="3220541" cy="2981242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458831" y="3589015"/>
            <a:ext cx="2146484" cy="1072335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85843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956774" y="4296434"/>
            <a:ext cx="5252541" cy="1262538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0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</a:t>
            </a:r>
            <a:r>
              <a:rPr lang="en-US"/>
              <a:t>document title</a:t>
            </a:r>
            <a:endParaRPr lang="en-CA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956774" y="5769428"/>
            <a:ext cx="2146484" cy="569076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739059" y="4276751"/>
            <a:ext cx="5252541" cy="1262538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0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739059" y="5787823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54030" y="517551"/>
            <a:ext cx="3438255" cy="2639306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154030" y="3588909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54030" y="1189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154030" y="3059137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 4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3644716" y="4237089"/>
            <a:ext cx="4947741" cy="1525083"/>
          </a:xfrm>
        </p:spPr>
        <p:txBody>
          <a:bodyPr>
            <a:noAutofit/>
          </a:bodyPr>
          <a:lstStyle>
            <a:lvl1pPr indent="0">
              <a:lnSpc>
                <a:spcPts val="5100"/>
              </a:lnSpc>
              <a:defRPr sz="4800" cap="none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the document title</a:t>
            </a:r>
            <a:endParaRPr lang="en-CA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644716" y="5859440"/>
            <a:ext cx="2146484" cy="536167"/>
          </a:xfrm>
        </p:spPr>
        <p:txBody>
          <a:bodyPr anchor="b" anchorCtr="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3200" cap="none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Subtitle</a:t>
            </a:r>
            <a:endParaRPr lang="en-CA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5568" y="392415"/>
            <a:ext cx="8444818" cy="1069848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dirty="0"/>
              <a:t>Click to add title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568" y="1472184"/>
            <a:ext cx="8444818" cy="42126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	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2"/>
          </p:nvPr>
        </p:nvSpPr>
        <p:spPr>
          <a:xfrm>
            <a:off x="5736167" y="6155267"/>
            <a:ext cx="24002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aseline="0">
                <a:solidFill>
                  <a:schemeClr val="tx1"/>
                </a:solidFill>
              </a:defRPr>
            </a:lvl1pPr>
          </a:lstStyle>
          <a:p>
            <a:fld id="{C767B4DC-1D97-4108-8537-8CF37A3E3692}" type="datetime4">
              <a:rPr lang="en-US" smtClean="0"/>
              <a:t>November 12, 2022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4"/>
          </p:nvPr>
        </p:nvSpPr>
        <p:spPr>
          <a:xfrm>
            <a:off x="8128000" y="6155267"/>
            <a:ext cx="6752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/>
                </a:solidFill>
              </a:defRPr>
            </a:lvl1pPr>
          </a:lstStyle>
          <a:p>
            <a:fld id="{E1497D35-93D5-5047-9160-8F9C97C9D01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1486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64" r:id="rId4"/>
    <p:sldLayoutId id="2147483666" r:id="rId5"/>
    <p:sldLayoutId id="2147483667" r:id="rId6"/>
    <p:sldLayoutId id="2147483669" r:id="rId7"/>
    <p:sldLayoutId id="2147483671" r:id="rId8"/>
    <p:sldLayoutId id="2147483673" r:id="rId9"/>
    <p:sldLayoutId id="2147483674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  <p:sldLayoutId id="2147483676" r:id="rId19"/>
    <p:sldLayoutId id="2147483678" r:id="rId20"/>
    <p:sldLayoutId id="2147483680" r:id="rId21"/>
    <p:sldLayoutId id="2147483661" r:id="rId22"/>
    <p:sldLayoutId id="2147483662" r:id="rId23"/>
  </p:sldLayoutIdLst>
  <p:hf hdr="0" ftr="0"/>
  <p:txStyles>
    <p:titleStyle>
      <a:lvl1pPr indent="-347472" algn="l" defTabSz="914400" rtl="0" eaLnBrk="1" latinLnBrk="0" hangingPunct="1">
        <a:lnSpc>
          <a:spcPts val="2660"/>
        </a:lnSpc>
        <a:spcBef>
          <a:spcPct val="0"/>
        </a:spcBef>
        <a:buNone/>
        <a:defRPr sz="2800" b="1" kern="1200" cap="none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30400" indent="-230400" algn="l" defTabSz="914400" rtl="0" eaLnBrk="1" latinLnBrk="0" hangingPunct="1">
        <a:spcBef>
          <a:spcPct val="20000"/>
        </a:spcBef>
        <a:buClr>
          <a:schemeClr val="tx1"/>
        </a:buClr>
        <a:buFont typeface="Arial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30400" algn="l" defTabSz="914400" rtl="0" eaLnBrk="1" latinLnBrk="0" hangingPunct="1">
        <a:spcBef>
          <a:spcPts val="672"/>
        </a:spcBef>
        <a:buClr>
          <a:schemeClr val="tx1"/>
        </a:buClr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687600" indent="-228600" algn="l" defTabSz="914400" rtl="0" eaLnBrk="1" latinLnBrk="0" hangingPunct="1">
        <a:lnSpc>
          <a:spcPct val="100000"/>
        </a:lnSpc>
        <a:spcBef>
          <a:spcPts val="576"/>
        </a:spcBef>
        <a:buClr>
          <a:schemeClr val="tx1"/>
        </a:buClr>
        <a:buFont typeface="Arial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30400" algn="l" defTabSz="914400" rtl="0" eaLnBrk="1" latinLnBrk="0" hangingPunct="1">
        <a:lnSpc>
          <a:spcPct val="100000"/>
        </a:lnSpc>
        <a:spcBef>
          <a:spcPts val="480"/>
        </a:spcBef>
        <a:buClr>
          <a:schemeClr val="tx1"/>
        </a:buClr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228600" algn="l" defTabSz="914400" rtl="0" eaLnBrk="1" latinLnBrk="0" hangingPunct="1">
        <a:lnSpc>
          <a:spcPts val="2100"/>
        </a:lnSpc>
        <a:spcBef>
          <a:spcPts val="0"/>
        </a:spcBef>
        <a:buClr>
          <a:srgbClr val="3CA9E0"/>
        </a:buClr>
        <a:buFont typeface="Arial" pitchFamily="34" charset="0"/>
        <a:buChar char="•"/>
        <a:defRPr sz="1500" kern="1200">
          <a:solidFill>
            <a:srgbClr val="646464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9002" y="396620"/>
            <a:ext cx="3220541" cy="2293825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800" b="1" i="0" u="none" strike="noStrike" baseline="0" dirty="0">
                <a:latin typeface="TimesNewRomanPS-BoldMT"/>
              </a:rPr>
              <a:t>EDA and Prediction of International</a:t>
            </a:r>
            <a:br>
              <a:rPr lang="en-US" sz="1800" b="1" i="0" u="none" strike="noStrike" baseline="0" dirty="0">
                <a:latin typeface="TimesNewRomanPS-BoldMT"/>
              </a:rPr>
            </a:br>
            <a:r>
              <a:rPr lang="en-US" sz="1800" b="1" i="0" u="none" strike="noStrike" baseline="0" dirty="0">
                <a:latin typeface="TimesNewRomanPS-BoldMT"/>
              </a:rPr>
              <a:t>Coffee Prices with a Variety of</a:t>
            </a:r>
            <a:br>
              <a:rPr lang="en-US" sz="1800" b="1" i="0" u="none" strike="noStrike" baseline="0" dirty="0">
                <a:latin typeface="TimesNewRomanPS-BoldMT"/>
              </a:rPr>
            </a:br>
            <a:r>
              <a:rPr lang="en-CA" sz="1800" b="1" i="0" u="none" strike="noStrike" baseline="0" dirty="0">
                <a:latin typeface="TimesNewRomanPS-BoldMT"/>
              </a:rPr>
              <a:t>Algorithms of Machine</a:t>
            </a:r>
            <a:endParaRPr lang="en-US" sz="1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9002" y="3111763"/>
            <a:ext cx="2146484" cy="634473"/>
          </a:xfrm>
        </p:spPr>
        <p:txBody>
          <a:bodyPr/>
          <a:lstStyle/>
          <a:p>
            <a:r>
              <a:rPr lang="en-CA" sz="1800" b="0" i="0" u="none" strike="noStrike" baseline="0" dirty="0">
                <a:latin typeface="TimesNewRomanPSMT"/>
              </a:rPr>
              <a:t>Simon Atehortua. </a:t>
            </a:r>
          </a:p>
          <a:p>
            <a:r>
              <a:rPr lang="en-CA" sz="1800" b="0" i="0" u="none" strike="noStrike" baseline="0" dirty="0">
                <a:latin typeface="TimesNewRomanPSMT"/>
              </a:rPr>
              <a:t>ID 501094927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473264" y="1214806"/>
            <a:ext cx="7866403" cy="15878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EAF956-DA52-460F-B53C-287B2A17664B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2E36639-2ABA-43FE-8141-8FACCB73FCEB}" type="datetime4">
              <a:rPr lang="en-US" smtClean="0"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DE1232-101C-4DBA-B93D-B348AB2804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61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BE710-D6AC-457D-8B53-5632B5B4589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963AD5C-15A4-4D87-AD7F-FA7047A488FC}" type="datetime4">
              <a:rPr lang="en-US" smtClean="0"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14B9A-CE73-4C0A-9290-D959346BE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1497D35-93D5-5047-9160-8F9C97C9D01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325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78559D-4DDB-4234-886B-03E165F0509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3ACDF52-14E7-4286-98CD-76F8E6E09C95}" type="datetime4">
              <a:rPr lang="en-US" smtClean="0"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D1842-DDD9-4B5A-89E7-C1E053E11D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226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4900F-7217-42A9-AC14-57054DC88CE3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CBA42CB-E389-4338-A8B7-EE0CBAE9CA56}" type="datetime4">
              <a:rPr lang="en-US" smtClean="0"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39B10-0EF9-4E3C-AE59-87BD522AC1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696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3525D4-8CF3-4F24-A663-C6F616FDCFB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966D932-33FE-417A-85F6-23BCBAA4A674}" type="datetime4">
              <a:rPr lang="en-US" smtClean="0"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4D497-82C8-4222-9F05-E713B14FEF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625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F05F5-688E-4315-A46B-956378FC153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507AF2A-5640-4D09-9ECE-6C97450D86E2}" type="datetime4">
              <a:rPr lang="en-US" smtClean="0"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624CFB-5D07-4197-B5F2-3D9EC50EF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57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4" name="Picture Placeholder 3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393EAB-5397-4675-9919-B2AE9131CE24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0CEF40E-A79B-48E7-BEAF-9C5C2ADA419C}" type="datetime4">
              <a:rPr lang="en-US" smtClean="0"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A9CDD-4938-446E-B42E-79D99A8FC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1619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B82740-7511-47FF-9B9D-5F69BF90D31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5653118-F625-4ACB-9042-5374A5761947}" type="datetime4">
              <a:rPr lang="en-US" smtClean="0"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EF7D89-5C2A-46BD-8444-20806271C7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305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D4FB33-A42F-4572-84B7-6ED3DA0B031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3D8454B-90F0-400D-B07F-C774DF0A4C86}" type="datetime4">
              <a:rPr lang="en-US" smtClean="0"/>
              <a:t>November 12, 2022</a:t>
            </a:fld>
            <a:r>
              <a:rPr lang="en-CA"/>
              <a:t>     |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DA06CC-BD89-4779-B977-77649768B3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9E0D846-2D6A-8643-B2BF-83884A821236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26779"/>
      </p:ext>
    </p:extLst>
  </p:cSld>
  <p:clrMapOvr>
    <a:masterClrMapping/>
  </p:clrMapOvr>
</p:sld>
</file>

<file path=ppt/theme/theme1.xml><?xml version="1.0" encoding="utf-8"?>
<a:theme xmlns:a="http://schemas.openxmlformats.org/drawingml/2006/main" name="RyersonUniversity_MasterTemplate v1">
  <a:themeElements>
    <a:clrScheme name="Ryerson University">
      <a:dk1>
        <a:srgbClr val="000000"/>
      </a:dk1>
      <a:lt1>
        <a:srgbClr val="FFFFFF"/>
      </a:lt1>
      <a:dk2>
        <a:srgbClr val="004C9B"/>
      </a:dk2>
      <a:lt2>
        <a:srgbClr val="FFDC00"/>
      </a:lt2>
      <a:accent1>
        <a:srgbClr val="011E5E"/>
      </a:accent1>
      <a:accent2>
        <a:srgbClr val="1297EB"/>
      </a:accent2>
      <a:accent3>
        <a:srgbClr val="4CB4F1"/>
      </a:accent3>
      <a:accent4>
        <a:srgbClr val="FD9208"/>
      </a:accent4>
      <a:accent5>
        <a:srgbClr val="FEBC0D"/>
      </a:accent5>
      <a:accent6>
        <a:srgbClr val="FFEE0A"/>
      </a:accent6>
      <a:hlink>
        <a:srgbClr val="878787"/>
      </a:hlink>
      <a:folHlink>
        <a:srgbClr val="D0D0D0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U Powerpoint Template STANDARD-2" id="{E4CFBEC6-3E8E-5945-8736-99F9812C87AC}" vid="{CE6ADFF2-644B-6C4B-B06A-D679022860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RU Powerpoint Template STANDARD-Brand2.0</Template>
  <TotalTime>0</TotalTime>
  <Words>57</Words>
  <Application>Microsoft Office PowerPoint</Application>
  <PresentationFormat>On-screen Show (4:3)</PresentationFormat>
  <Paragraphs>21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Times New Roman</vt:lpstr>
      <vt:lpstr>TimesNewRomanPS-BoldMT</vt:lpstr>
      <vt:lpstr>TimesNewRomanPSMT</vt:lpstr>
      <vt:lpstr>RyersonUniversity_MasterTemplate v1</vt:lpstr>
      <vt:lpstr>EDA and Prediction of International Coffee Prices with a Variety of Algorithms of Machine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2017-11-20T16:23:43Z</dcterms:created>
  <dcterms:modified xsi:type="dcterms:W3CDTF">2022-11-12T20:34:01Z</dcterms:modified>
</cp:coreProperties>
</file>

<file path=docProps/thumbnail.jpeg>
</file>